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70" r:id="rId2"/>
    <p:sldId id="273" r:id="rId3"/>
    <p:sldId id="268" r:id="rId4"/>
    <p:sldId id="266" r:id="rId5"/>
    <p:sldId id="272" r:id="rId6"/>
    <p:sldId id="265" r:id="rId7"/>
    <p:sldId id="269" r:id="rId8"/>
    <p:sldId id="260" r:id="rId9"/>
    <p:sldId id="271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FF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pPr/>
              <a:t>1/25/2021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pPr/>
              <a:t>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pPr/>
              <a:t>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pPr/>
              <a:t>1/25/2021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pPr/>
              <a:t>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pPr/>
              <a:t>1/25/2021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pPr/>
              <a:t>1/25/2021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pPr/>
              <a:t>1/25/2021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pPr/>
              <a:t>1/25/2021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pPr/>
              <a:t>1/25/2021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pPr/>
              <a:t>1/25/2021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pPr/>
              <a:t>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Херсонський державний університет — Освіта в Україн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074" y="215900"/>
            <a:ext cx="2460625" cy="227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679699" y="211873"/>
            <a:ext cx="6972301" cy="4082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Херсонський державний університет</a:t>
            </a: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Факультет економіки і менеджменту</a:t>
            </a: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Кафедра готельно-ресторанного та туристичного бізнесу</a:t>
            </a: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uk-UA" sz="2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«ЛОГІСТИКА В ТУРИЗМІ»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uk-UA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60000"/>
              </a:lnSpc>
              <a:defRPr/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uk-U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Спеціальність «Туризм»</a:t>
            </a:r>
          </a:p>
          <a:p>
            <a:pPr algn="ctr"/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галузі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знань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24 Сфера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обслуговування</a:t>
            </a:r>
            <a:endPara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http://www.kspu.edu/FileDownload.ashx/FACULTYS_EKONOM_03.jpg?id=bbcc1e5c-02f5-4157-9e57-bbd93ec406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52000" y="235943"/>
            <a:ext cx="2336800" cy="225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5980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232229" y="232229"/>
            <a:ext cx="11713028" cy="6386285"/>
          </a:xfrm>
          <a:gradFill>
            <a:gsLst>
              <a:gs pos="80000">
                <a:srgbClr val="FFFF00"/>
              </a:gs>
              <a:gs pos="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</a:gradFill>
          <a:ln w="76200">
            <a:solidFill>
              <a:srgbClr val="92D050"/>
            </a:solidFill>
          </a:ln>
        </p:spPr>
        <p:txBody>
          <a:bodyPr>
            <a:normAutofit fontScale="925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РЕКОМЕНДОВАНА ЛІТЕРАТУРА:</a:t>
            </a:r>
          </a:p>
          <a:p>
            <a:pPr marL="0" indent="0" algn="ctr">
              <a:spcBef>
                <a:spcPts val="0"/>
              </a:spcBef>
              <a:buNone/>
            </a:pPr>
            <a:endPara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ts val="3700"/>
              </a:lnSpc>
              <a:spcBef>
                <a:spcPts val="0"/>
              </a:spcBef>
              <a:buNone/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Банько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 Г. Туристська логістика: </a:t>
            </a:r>
            <a:r>
              <a:rPr lang="uk-UA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посіб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К. : </a:t>
            </a:r>
            <a:r>
              <a:rPr lang="uk-UA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Дакор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КНТ, 2008. – 204 с.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ts val="3700"/>
              </a:lnSpc>
              <a:spcBef>
                <a:spcPts val="0"/>
              </a:spcBef>
              <a:buNone/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uk-UA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Зубар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Н. М. Логістика у ресторанному господарстві : навчальний посібник / Н. М. </a:t>
            </a:r>
            <a:r>
              <a:rPr lang="uk-UA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Зубар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М. Ю. </a:t>
            </a:r>
            <a:r>
              <a:rPr lang="uk-UA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Григорак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К. : Центр учбової літератури, 2010. – 312 с.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ts val="3700"/>
              </a:lnSpc>
              <a:spcBef>
                <a:spcPts val="0"/>
              </a:spcBef>
              <a:buNone/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Кислий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В.М., Біловодська О.А., </a:t>
            </a:r>
            <a:r>
              <a:rPr lang="uk-UA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Олефірченко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О.М., Смоляник О.М. Логістика: Теорія та практика: </a:t>
            </a:r>
            <a:r>
              <a:rPr lang="uk-UA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посіб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К.: Центр учбової літератури, 2010. – 360с.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ts val="3700"/>
              </a:lnSpc>
              <a:spcBef>
                <a:spcPts val="0"/>
              </a:spcBef>
              <a:buNone/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uk-UA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Крикавський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Є. В. Логістичне управління / Є. В. </a:t>
            </a:r>
            <a:r>
              <a:rPr lang="uk-UA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Крикавський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Львів : Національний університет "Львівська політехніка", 2005. – 683 с. 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ts val="3700"/>
              </a:lnSpc>
              <a:spcBef>
                <a:spcPts val="0"/>
              </a:spcBef>
              <a:buNone/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Ларина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Р. Р. </a:t>
            </a:r>
            <a:r>
              <a:rPr lang="uk-UA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Логистика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uk-UA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управлении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организационно-экономическими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системами: </a:t>
            </a:r>
            <a:r>
              <a:rPr lang="uk-UA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монография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Р. Р. Ларина, В. Л. </a:t>
            </a:r>
            <a:r>
              <a:rPr lang="uk-UA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Пилюшенко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В. Н. </a:t>
            </a:r>
            <a:r>
              <a:rPr lang="uk-UA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Амитан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</a:t>
            </a:r>
            <a:r>
              <a:rPr lang="uk-UA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Донецк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ВИК, 2003. – 239 с.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ts val="3700"/>
              </a:lnSpc>
              <a:spcBef>
                <a:spcPts val="0"/>
              </a:spcBef>
              <a:buNone/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Смирнов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І.Г. Логістика туризму: Навчальний посібник. – К. : Знання, 2009. –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444с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978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Компетентності 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4320" y="2103120"/>
            <a:ext cx="10850880" cy="4506686"/>
          </a:xfrm>
        </p:spPr>
        <p:txBody>
          <a:bodyPr>
            <a:noAutofit/>
          </a:bodyPr>
          <a:lstStyle/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Здатність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виконувати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професійну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відповідності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стандартів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вміння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управляти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комплексними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діями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проектами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Знання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розуміння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предметної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області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своєї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професії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Здатність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орієнтуватись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туристичнорекреаційного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простору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Здатність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визначати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індивідуальні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туристичні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потреби,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використовувати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сучасні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технології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обслуговування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туристів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та вести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претензійну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роботу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4474" y="5549900"/>
            <a:ext cx="117189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РОЗРОБНИК КУРСУ:</a:t>
            </a:r>
          </a:p>
          <a:p>
            <a:pPr algn="ctr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 економічних наук, доцент кафедри готельно-ресторанного та туристичного бізнесу</a:t>
            </a:r>
          </a:p>
          <a:p>
            <a:pPr algn="ctr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Юрченко Віктор Володимирович 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4" name="Picture 10" descr="Отрасль воздушных перевозок России находится на грани масштабного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4473" y="252412"/>
            <a:ext cx="11718925" cy="529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6336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0">
              <a:srgbClr val="FFFF00"/>
            </a:gs>
            <a:gs pos="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2229" y="246743"/>
            <a:ext cx="11698513" cy="1467757"/>
          </a:xfrm>
          <a:ln w="57150">
            <a:solidFill>
              <a:srgbClr val="FFFF00"/>
            </a:solidFill>
          </a:ln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uk-UA" sz="2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Метою вивчення дисципліни </a:t>
            </a:r>
            <a:r>
              <a:rPr lang="uk-UA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 формування комплексу знань про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 якості туристичних послуг, наближення їх до світових стандартів,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матеріальних та інформаційних потоків та їх оптимізація, скорочення витрат щодо туристичного супроводу, сервісу та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обслуговування.</a:t>
            </a:r>
            <a:endParaRPr lang="en-US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232229" y="1803401"/>
            <a:ext cx="11698513" cy="48006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5715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КОМПЕТЕНЦІЇ: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здатність аналізувати та застосовувати на практиці вітчизняний і закордонний досвід логістики;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спроможність використовувати сучасні теоретичні підходи до організації логістики;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здатність до практичного застосування методики й техніки підготовки та проведення логістичних операцій для різних видів туризму;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здатність до проектування логістичних бізнес-процесів на туристичних підприємствах;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здатність до оцінювання та перспектив формування інформаційних, фінансових, туристичних потоків у туризмі, логістичної оптимізації діяльності готельних та ресторанних закладів, транспортних перевезень.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516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Студенческий туристский конкурс пройдёт в формате «брейн-ринга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374" y="215899"/>
            <a:ext cx="11807826" cy="646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6714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0">
              <a:srgbClr val="FFFF00"/>
            </a:gs>
            <a:gs pos="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000" y="264886"/>
            <a:ext cx="11671300" cy="685800"/>
          </a:xfrm>
          <a:ln w="5715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uk-UA" sz="2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ОЧІКУВАНІ РЕЗУЛЬТАТИ НАВЧАННЯ:</a:t>
            </a:r>
            <a:endParaRPr lang="en-US" sz="2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 useBgFill="1"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4000" y="950685"/>
            <a:ext cx="11671300" cy="5624285"/>
          </a:xfrm>
          <a:ln w="5715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457200" algn="just">
              <a:lnSpc>
                <a:spcPts val="3500"/>
              </a:lnSpc>
              <a:spcBef>
                <a:spcPts val="0"/>
              </a:spcBef>
              <a:buNone/>
            </a:pPr>
            <a:r>
              <a:rPr lang="uk-UA" dirty="0"/>
              <a:t>-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знання теоретичних основ та науково-практичних концепцій логістики туризму як складової логістики послуг;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ts val="3500"/>
              </a:lnSpc>
              <a:spcBef>
                <a:spcPts val="0"/>
              </a:spcBef>
              <a:buNone/>
            </a:pP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знання методів та механізмів застосування логістичного підходу до сталого розвитку туризму, включаючи логістику його ресурсної бази;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ts val="3500"/>
              </a:lnSpc>
              <a:spcBef>
                <a:spcPts val="0"/>
              </a:spcBef>
              <a:buNone/>
            </a:pP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вміння характеризувати головний туристичний потік та потоки, котрі його обслуговують, як основний об’єкт туризму;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ts val="3500"/>
              </a:lnSpc>
              <a:spcBef>
                <a:spcPts val="0"/>
              </a:spcBef>
              <a:buNone/>
            </a:pP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вміння аналізувати зміст логістики туристичного підприємства, туру та міжнародних туристичних потоків, логістичні особливості готельних, інформаційних, транспортних та фінансових послуг у туризмі;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ts val="3500"/>
              </a:lnSpc>
              <a:spcBef>
                <a:spcPts val="0"/>
              </a:spcBef>
              <a:buNone/>
            </a:pP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знання логістичних прийомів з підвищення ефективності функціонування логістичних систем в туризмі, оптимізації матеріальних запасів, підвищенню рівня сервісу та перспектив розвитку туристичної інфраструктури.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ts val="3500"/>
              </a:lnSpc>
              <a:spcBef>
                <a:spcPts val="0"/>
              </a:spcBef>
              <a:buNone/>
            </a:pP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spcBef>
                <a:spcPts val="0"/>
              </a:spcBef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639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rgbClr val="0070C0"/>
            </a:gs>
            <a:gs pos="5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Институт спорта туризма и сервиса ЮУрГУ ведет студентов к успеху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075" y="228600"/>
            <a:ext cx="11757025" cy="636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1711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8000">
              <a:srgbClr val="FFFF00"/>
            </a:gs>
            <a:gs pos="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2229" y="246743"/>
            <a:ext cx="11713027" cy="6371771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3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ТЕМИ НАВЧАЛЬНОЇ ДИСЦИПЛІНИ: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endParaRPr lang="uk-UA" sz="37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3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1.</a:t>
            </a:r>
            <a:r>
              <a:rPr lang="uk-UA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СУТНІСТЬ ЛОГІСТИКИ ТА ЇЇ СТАНОВЛЕННЯ У СФЕРІ ТУРИЗМУ.</a:t>
            </a:r>
            <a:endParaRPr lang="en-US" sz="3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3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2.</a:t>
            </a:r>
            <a:r>
              <a:rPr lang="uk-UA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ЛОГІСТИКА ЯК КОНЦЕПЦІЯ РОЗВИТКУ ТУРИСТИЧНИХ ПІДПРИЄМСТВ.</a:t>
            </a:r>
            <a:endParaRPr lang="en-US" sz="3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3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3.</a:t>
            </a:r>
            <a:r>
              <a:rPr lang="uk-UA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ЛОГІСТИЧНЕ УПРАВЛІННЯ НА ТУРИСТИЧНИХ ПІДПРИЄМСТВАХ.</a:t>
            </a:r>
            <a:endParaRPr lang="en-US" sz="3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3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4.</a:t>
            </a:r>
            <a:r>
              <a:rPr lang="uk-UA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ЛОГІСТИКА ТУРИСТИЧНИХ ПОТОКІВ. </a:t>
            </a:r>
            <a:endParaRPr lang="en-US" sz="3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3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5.</a:t>
            </a:r>
            <a:r>
              <a:rPr lang="uk-UA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ІНФОРМАЦІЙНА ЛОГІСТИКА В ТУРИЗМІ.</a:t>
            </a:r>
            <a:endParaRPr lang="en-US" sz="3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3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6.</a:t>
            </a:r>
            <a:r>
              <a:rPr lang="uk-UA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ТРАНСПОРТНА ЛОГІСТИКА В ТУРИЗМІ.</a:t>
            </a:r>
            <a:endParaRPr lang="en-US" sz="3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3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7. </a:t>
            </a:r>
            <a:r>
              <a:rPr lang="uk-UA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ЛОГІСТИКА ГОТЕЛЬНОГО СЕРВІСУ.</a:t>
            </a:r>
            <a:endParaRPr lang="en-US" sz="3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3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8.</a:t>
            </a:r>
            <a:r>
              <a:rPr lang="uk-UA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ЛОГІСТИКА В РЕСТОРАННОМУ БІЗНЕСІ.</a:t>
            </a:r>
            <a:endParaRPr lang="en-US" sz="3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ts val="3700"/>
              </a:lnSpc>
              <a:spcBef>
                <a:spcPts val="0"/>
              </a:spcBef>
              <a:buNone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spcBef>
                <a:spcPts val="0"/>
              </a:spcBef>
              <a:buNone/>
            </a:pP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065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OVID-19 показал необходимость глобальных изменений в туротрасли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790" y="238537"/>
            <a:ext cx="11711609" cy="640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9683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3409</TotalTime>
  <Words>580</Words>
  <Application>Microsoft Office PowerPoint</Application>
  <PresentationFormat>Произвольный</PresentationFormat>
  <Paragraphs>48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Савон</vt:lpstr>
      <vt:lpstr>Слайд 1</vt:lpstr>
      <vt:lpstr>Компетентності :</vt:lpstr>
      <vt:lpstr>Слайд 3</vt:lpstr>
      <vt:lpstr>Метою вивчення дисципліни є формування комплексу знань про підвищення якості туристичних послуг, наближення їх до світових стандартів, дослідження матеріальних та інформаційних потоків та їх оптимізація, скорочення витрат щодо туристичного супроводу, сервісу та обслуговування.</vt:lpstr>
      <vt:lpstr>Слайд 5</vt:lpstr>
      <vt:lpstr>ОЧІКУВАНІ РЕЗУЛЬТАТИ НАВЧАННЯ:</vt:lpstr>
      <vt:lpstr>Слайд 7</vt:lpstr>
      <vt:lpstr>Слайд 8</vt:lpstr>
      <vt:lpstr>Слайд 9</vt:lpstr>
      <vt:lpstr>Слайд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ІНФРАСТРУКТУРА ТУРИЗМУ</dc:title>
  <dc:creator>пак</dc:creator>
  <cp:lastModifiedBy>iyudin</cp:lastModifiedBy>
  <cp:revision>78</cp:revision>
  <dcterms:created xsi:type="dcterms:W3CDTF">2020-06-05T19:01:51Z</dcterms:created>
  <dcterms:modified xsi:type="dcterms:W3CDTF">2021-01-25T11:57:44Z</dcterms:modified>
</cp:coreProperties>
</file>